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</p:sldIdLst>
  <p:sldSz cx="9144000" cy="6858000" type="screen4x3"/>
  <p:notesSz cx="6858000" cy="9144000"/>
  <p:custDataLst>
    <p:tags r:id="rId7"/>
  </p:custDataLst>
  <p:defaultTextStyle>
    <a:defPPr>
      <a:defRPr lang="en-US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9943"/>
    <p:restoredTop sz="94630"/>
  </p:normalViewPr>
  <p:slideViewPr>
    <p:cSldViewPr showGuides="1">
      <p:cViewPr varScale="1">
        <p:scale>
          <a:sx n="69" d="100"/>
          <a:sy n="69" d="100"/>
        </p:scale>
        <p:origin x="-1230" y="-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 showFormatting="0"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7" Type="http://schemas.openxmlformats.org/officeDocument/2006/relationships/tags" Target="tags/tag2.xml"/><Relationship Id="rId6" Type="http://schemas.openxmlformats.org/officeDocument/2006/relationships/tableStyles" Target="tableStyles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0" name="Group 2"/>
          <p:cNvGrpSpPr/>
          <p:nvPr/>
        </p:nvGrpSpPr>
        <p:grpSpPr>
          <a:xfrm>
            <a:off x="0" y="0"/>
            <a:ext cx="5867400" cy="6858000"/>
            <a:chOff x="0" y="0"/>
            <a:chExt cx="3696" cy="4320"/>
          </a:xfrm>
        </p:grpSpPr>
        <p:sp>
          <p:nvSpPr>
            <p:cNvPr id="15" name="Rectangle 3"/>
            <p:cNvSpPr>
              <a:spLocks noChangeArrowheads="1"/>
            </p:cNvSpPr>
            <p:nvPr/>
          </p:nvSpPr>
          <p:spPr bwMode="auto">
            <a:xfrm>
              <a:off x="0" y="0"/>
              <a:ext cx="2880" cy="4320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</a:ln>
            <a:effectLst/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1" lang="en-US" sz="2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6" name="AutoShape 4"/>
            <p:cNvSpPr>
              <a:spLocks noChangeArrowheads="1"/>
            </p:cNvSpPr>
            <p:nvPr/>
          </p:nvSpPr>
          <p:spPr bwMode="white">
            <a:xfrm>
              <a:off x="432" y="624"/>
              <a:ext cx="3264" cy="12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9525">
              <a:noFill/>
              <a:round/>
            </a:ln>
            <a:effectLst/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1" lang="en-US" sz="2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endParaRPr>
            </a:p>
          </p:txBody>
        </p:sp>
      </p:grpSp>
      <p:grpSp>
        <p:nvGrpSpPr>
          <p:cNvPr id="2051" name="Group 5"/>
          <p:cNvGrpSpPr/>
          <p:nvPr/>
        </p:nvGrpSpPr>
        <p:grpSpPr>
          <a:xfrm>
            <a:off x="3632200" y="4889500"/>
            <a:ext cx="4876800" cy="319088"/>
            <a:chOff x="2288" y="3080"/>
            <a:chExt cx="3072" cy="201"/>
          </a:xfrm>
        </p:grpSpPr>
        <p:sp>
          <p:nvSpPr>
            <p:cNvPr id="18" name="AutoShape 6"/>
            <p:cNvSpPr>
              <a:spLocks noChangeArrowheads="1"/>
            </p:cNvSpPr>
            <p:nvPr/>
          </p:nvSpPr>
          <p:spPr bwMode="auto">
            <a:xfrm flipH="1">
              <a:off x="2288" y="3080"/>
              <a:ext cx="2914" cy="200"/>
            </a:xfrm>
            <a:prstGeom prst="roundRect">
              <a:avLst>
                <a:gd name="adj" fmla="val 0"/>
              </a:avLst>
            </a:prstGeom>
            <a:solidFill>
              <a:schemeClr val="hlink"/>
            </a:solidFill>
            <a:ln w="9525">
              <a:noFill/>
              <a:round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9" name="AutoShape 7"/>
            <p:cNvSpPr>
              <a:spLocks noChangeArrowheads="1"/>
            </p:cNvSpPr>
            <p:nvPr/>
          </p:nvSpPr>
          <p:spPr bwMode="auto">
            <a:xfrm>
              <a:off x="5196" y="3080"/>
              <a:ext cx="164" cy="201"/>
            </a:xfrm>
            <a:prstGeom prst="flowChartDelay">
              <a:avLst/>
            </a:prstGeom>
            <a:solidFill>
              <a:schemeClr val="hlink"/>
            </a:solidFill>
            <a:ln w="9525">
              <a:noFill/>
              <a:miter lim="800000"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</p:grpSp>
      <p:sp>
        <p:nvSpPr>
          <p:cNvPr id="13320" name="Rectangle 8"/>
          <p:cNvSpPr>
            <a:spLocks noGrp="1" noChangeArrowheads="1"/>
          </p:cNvSpPr>
          <p:nvPr>
            <p:ph type="subTitle" idx="1"/>
          </p:nvPr>
        </p:nvSpPr>
        <p:spPr>
          <a:xfrm>
            <a:off x="4673600" y="2927350"/>
            <a:ext cx="4013200" cy="1822450"/>
          </a:xfrm>
        </p:spPr>
        <p:txBody>
          <a:bodyPr anchor="b"/>
          <a:lstStyle>
            <a:lvl1pPr marL="0" indent="0">
              <a:buFont typeface="Wingdings" panose="05000000000000000000" pitchFamily="2" charset="2"/>
              <a:buNone/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13324" name="AutoShape 12"/>
          <p:cNvSpPr>
            <a:spLocks noGrp="1" noChangeArrowheads="1"/>
          </p:cNvSpPr>
          <p:nvPr>
            <p:ph type="ctrTitle" sz="quarter"/>
          </p:nvPr>
        </p:nvSpPr>
        <p:spPr>
          <a:xfrm>
            <a:off x="685800" y="990600"/>
            <a:ext cx="8229600" cy="1905000"/>
          </a:xfrm>
          <a:prstGeom prst="roundRect">
            <a:avLst>
              <a:gd name="adj" fmla="val 50000"/>
            </a:avLst>
          </a:prstGeom>
        </p:spPr>
        <p:txBody>
          <a:bodyPr anchor="ctr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20" name="Rectangle 19"/>
          <p:cNvSpPr>
            <a:spLocks noGrp="1" noChangeArrowheads="1"/>
          </p:cNvSpPr>
          <p:nvPr>
            <p:ph type="dt" sz="quarter" idx="2"/>
          </p:nvPr>
        </p:nvSpPr>
        <p:spPr bwMode="auto">
          <a:xfrm>
            <a:off x="2438400" y="6248400"/>
            <a:ext cx="2130425" cy="474663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b" anchorCtr="0" compatLnSpc="1"/>
          <a:lstStyle>
            <a:lvl1pPr>
              <a:defRPr smtClean="0">
                <a:solidFill>
                  <a:schemeClr val="bg1"/>
                </a:solidFill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21" name="Rectangle 20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5791200" y="6248400"/>
            <a:ext cx="2897188" cy="474663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b" anchorCtr="0" compatLnSpc="1"/>
          <a:lstStyle>
            <a:lvl1pPr algn="r">
              <a:defRPr smtClean="0"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22" name="Rectangle 21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6200" y="6248400"/>
            <a:ext cx="587375" cy="4889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b" anchorCtr="0" compatLnSpc="1"/>
          <a:p>
            <a:pPr>
              <a:buNone/>
            </a:pPr>
            <a:fld id="{9A0DB2DC-4C9A-4742-B13C-FB6460FD3503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en-US" dirty="0">
                <a:latin typeface="Arial" panose="020B0604020202020204" pitchFamily="34" charset="0"/>
              </a:rPr>
            </a:fld>
            <a:endParaRPr 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05600" y="762000"/>
            <a:ext cx="1981200" cy="532447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762000"/>
            <a:ext cx="5791200" cy="53244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en-US" dirty="0">
                <a:latin typeface="Arial" panose="020B0604020202020204" pitchFamily="34" charset="0"/>
              </a:rPr>
            </a:fld>
            <a:endParaRPr 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Media" preserve="1">
  <p:cSld name="Title, Text and Media Cli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762000"/>
            <a:ext cx="79248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838200" y="2362200"/>
            <a:ext cx="3770313" cy="37242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Media Placeholder 3"/>
          <p:cNvSpPr>
            <a:spLocks noGrp="1"/>
          </p:cNvSpPr>
          <p:nvPr>
            <p:ph type="media" sz="half" idx="2"/>
          </p:nvPr>
        </p:nvSpPr>
        <p:spPr>
          <a:xfrm>
            <a:off x="4760913" y="2362200"/>
            <a:ext cx="3770312" cy="3724275"/>
          </a:xfrm>
        </p:spPr>
        <p:txBody>
          <a:bodyPr vert="horz" wrap="square" lIns="91440" tIns="45720" rIns="91440" bIns="45720" numCol="1" anchor="t" anchorCtr="0" compatLnSpc="1"/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5000"/>
              <a:buFont typeface="Wingdings" panose="05000000000000000000" pitchFamily="2" charset="2"/>
              <a:buChar char="l"/>
              <a:defRPr/>
            </a:pPr>
            <a:endParaRPr kumimoji="0" lang="en-US" sz="2800" b="0" i="0" u="none" strike="noStrike" kern="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en-US" dirty="0">
                <a:latin typeface="Arial" panose="020B0604020202020204" pitchFamily="34" charset="0"/>
              </a:rPr>
            </a:fld>
            <a:endParaRPr 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en-US" dirty="0">
                <a:latin typeface="Arial" panose="020B0604020202020204" pitchFamily="34" charset="0"/>
              </a:rPr>
            </a:fld>
            <a:endParaRPr 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en-US" dirty="0">
                <a:latin typeface="Arial" panose="020B0604020202020204" pitchFamily="34" charset="0"/>
              </a:rPr>
            </a:fld>
            <a:endParaRPr 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2362200"/>
            <a:ext cx="3770313" cy="37242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60913" y="2362200"/>
            <a:ext cx="3770312" cy="37242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en-US" dirty="0">
                <a:latin typeface="Arial" panose="020B0604020202020204" pitchFamily="34" charset="0"/>
              </a:rPr>
            </a:fld>
            <a:endParaRPr 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en-US" dirty="0">
                <a:latin typeface="Arial" panose="020B0604020202020204" pitchFamily="34" charset="0"/>
              </a:rPr>
            </a:fld>
            <a:endParaRPr 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en-US" dirty="0">
                <a:latin typeface="Arial" panose="020B0604020202020204" pitchFamily="34" charset="0"/>
              </a:rPr>
            </a:fld>
            <a:endParaRPr 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en-US" dirty="0">
                <a:latin typeface="Arial" panose="020B0604020202020204" pitchFamily="34" charset="0"/>
              </a:rPr>
            </a:fld>
            <a:endParaRPr 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en-US" dirty="0">
                <a:latin typeface="Arial" panose="020B0604020202020204" pitchFamily="34" charset="0"/>
              </a:rPr>
            </a:fld>
            <a:endParaRPr 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5000"/>
              <a:buFont typeface="Wingdings" panose="05000000000000000000" pitchFamily="2" charset="2"/>
              <a:buNone/>
              <a:defRPr/>
            </a:pPr>
            <a:endParaRPr kumimoji="0" lang="en-US" sz="3200" b="0" i="0" u="none" strike="noStrike" kern="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en-US" dirty="0">
                <a:latin typeface="Arial" panose="020B0604020202020204" pitchFamily="34" charset="0"/>
              </a:rPr>
            </a:fld>
            <a:endParaRPr 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grpSp>
        <p:nvGrpSpPr>
          <p:cNvPr id="1026" name="Group 2"/>
          <p:cNvGrpSpPr/>
          <p:nvPr/>
        </p:nvGrpSpPr>
        <p:grpSpPr>
          <a:xfrm>
            <a:off x="0" y="0"/>
            <a:ext cx="7620000" cy="6858000"/>
            <a:chOff x="0" y="0"/>
            <a:chExt cx="4800" cy="4320"/>
          </a:xfrm>
        </p:grpSpPr>
        <p:grpSp>
          <p:nvGrpSpPr>
            <p:cNvPr id="1032" name="Group 3"/>
            <p:cNvGrpSpPr/>
            <p:nvPr userDrawn="1"/>
          </p:nvGrpSpPr>
          <p:grpSpPr>
            <a:xfrm>
              <a:off x="0" y="0"/>
              <a:ext cx="2016" cy="4320"/>
              <a:chOff x="0" y="0"/>
              <a:chExt cx="2016" cy="4320"/>
            </a:xfrm>
          </p:grpSpPr>
          <p:sp>
            <p:nvSpPr>
              <p:cNvPr id="12292" name="Rectangle 4"/>
              <p:cNvSpPr>
                <a:spLocks noChangeArrowheads="1"/>
              </p:cNvSpPr>
              <p:nvPr/>
            </p:nvSpPr>
            <p:spPr bwMode="auto">
              <a:xfrm>
                <a:off x="0" y="0"/>
                <a:ext cx="480" cy="4320"/>
              </a:xfrm>
              <a:prstGeom prst="rect">
                <a:avLst/>
              </a:prstGeom>
              <a:solidFill>
                <a:schemeClr val="accent2"/>
              </a:solidFill>
              <a:ln w="9525">
                <a:noFill/>
                <a:miter lim="800000"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12293" name="Freeform 5"/>
              <p:cNvSpPr/>
              <p:nvPr/>
            </p:nvSpPr>
            <p:spPr bwMode="auto">
              <a:xfrm>
                <a:off x="288" y="0"/>
                <a:ext cx="1728" cy="735"/>
              </a:xfrm>
              <a:custGeom>
                <a:avLst/>
                <a:gdLst/>
                <a:ahLst/>
                <a:cxnLst>
                  <a:cxn ang="0">
                    <a:pos x="1728" y="0"/>
                  </a:cxn>
                  <a:cxn ang="0">
                    <a:pos x="1728" y="480"/>
                  </a:cxn>
                  <a:cxn ang="0">
                    <a:pos x="380" y="482"/>
                  </a:cxn>
                  <a:cxn ang="0">
                    <a:pos x="354" y="480"/>
                  </a:cxn>
                  <a:cxn ang="0">
                    <a:pos x="308" y="489"/>
                  </a:cxn>
                  <a:cxn ang="0">
                    <a:pos x="246" y="531"/>
                  </a:cxn>
                  <a:cxn ang="0">
                    <a:pos x="206" y="597"/>
                  </a:cxn>
                  <a:cxn ang="0">
                    <a:pos x="192" y="666"/>
                  </a:cxn>
                  <a:cxn ang="0">
                    <a:pos x="192" y="735"/>
                  </a:cxn>
                  <a:cxn ang="0">
                    <a:pos x="0" y="735"/>
                  </a:cxn>
                  <a:cxn ang="0">
                    <a:pos x="0" y="480"/>
                  </a:cxn>
                  <a:cxn ang="0">
                    <a:pos x="0" y="0"/>
                  </a:cxn>
                  <a:cxn ang="0">
                    <a:pos x="1728" y="0"/>
                  </a:cxn>
                </a:cxnLst>
                <a:rect l="0" t="0" r="r" b="b"/>
                <a:pathLst>
                  <a:path w="1728" h="735">
                    <a:moveTo>
                      <a:pt x="1728" y="0"/>
                    </a:moveTo>
                    <a:lnTo>
                      <a:pt x="1728" y="480"/>
                    </a:lnTo>
                    <a:lnTo>
                      <a:pt x="380" y="482"/>
                    </a:lnTo>
                    <a:lnTo>
                      <a:pt x="354" y="480"/>
                    </a:lnTo>
                    <a:lnTo>
                      <a:pt x="308" y="489"/>
                    </a:lnTo>
                    <a:cubicBezTo>
                      <a:pt x="290" y="498"/>
                      <a:pt x="263" y="513"/>
                      <a:pt x="246" y="531"/>
                    </a:cubicBezTo>
                    <a:cubicBezTo>
                      <a:pt x="229" y="549"/>
                      <a:pt x="215" y="574"/>
                      <a:pt x="206" y="597"/>
                    </a:cubicBezTo>
                    <a:cubicBezTo>
                      <a:pt x="197" y="620"/>
                      <a:pt x="194" y="643"/>
                      <a:pt x="192" y="666"/>
                    </a:cubicBezTo>
                    <a:lnTo>
                      <a:pt x="192" y="735"/>
                    </a:lnTo>
                    <a:lnTo>
                      <a:pt x="0" y="735"/>
                    </a:lnTo>
                    <a:lnTo>
                      <a:pt x="0" y="480"/>
                    </a:lnTo>
                    <a:lnTo>
                      <a:pt x="0" y="0"/>
                    </a:lnTo>
                    <a:lnTo>
                      <a:pt x="172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noFill/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txBody>
              <a:bodyPr wrap="none"/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1033" name="Group 6"/>
            <p:cNvGrpSpPr/>
            <p:nvPr/>
          </p:nvGrpSpPr>
          <p:grpSpPr>
            <a:xfrm>
              <a:off x="144" y="1248"/>
              <a:ext cx="4656" cy="201"/>
              <a:chOff x="144" y="1248"/>
              <a:chExt cx="4656" cy="201"/>
            </a:xfrm>
          </p:grpSpPr>
          <p:sp>
            <p:nvSpPr>
              <p:cNvPr id="12295" name="AutoShape 7"/>
              <p:cNvSpPr>
                <a:spLocks noChangeArrowheads="1"/>
              </p:cNvSpPr>
              <p:nvPr/>
            </p:nvSpPr>
            <p:spPr bwMode="auto">
              <a:xfrm>
                <a:off x="384" y="1248"/>
                <a:ext cx="4416" cy="200"/>
              </a:xfrm>
              <a:prstGeom prst="roundRect">
                <a:avLst>
                  <a:gd name="adj" fmla="val 0"/>
                </a:avLst>
              </a:prstGeom>
              <a:solidFill>
                <a:schemeClr val="hlink"/>
              </a:solidFill>
              <a:ln w="9525">
                <a:noFill/>
                <a:round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12296" name="AutoShape 8"/>
              <p:cNvSpPr>
                <a:spLocks noChangeArrowheads="1"/>
              </p:cNvSpPr>
              <p:nvPr/>
            </p:nvSpPr>
            <p:spPr bwMode="auto">
              <a:xfrm flipH="1">
                <a:off x="144" y="1248"/>
                <a:ext cx="248" cy="201"/>
              </a:xfrm>
              <a:prstGeom prst="flowChartDelay">
                <a:avLst/>
              </a:prstGeom>
              <a:solidFill>
                <a:schemeClr val="hlink"/>
              </a:solidFill>
              <a:ln w="9525">
                <a:noFill/>
                <a:miter lim="800000"/>
              </a:ln>
              <a:effectLst/>
            </p:spPr>
            <p:txBody>
              <a:bodyPr wrap="none" anchor="ctr"/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1027" name="AutoShape 9"/>
          <p:cNvSpPr>
            <a:spLocks noGrp="1"/>
          </p:cNvSpPr>
          <p:nvPr>
            <p:ph type="title"/>
          </p:nvPr>
        </p:nvSpPr>
        <p:spPr>
          <a:xfrm>
            <a:off x="762000" y="762000"/>
            <a:ext cx="7924800" cy="1143000"/>
          </a:xfrm>
          <a:prstGeom prst="roundRect">
            <a:avLst>
              <a:gd name="adj" fmla="val 21667"/>
            </a:avLst>
          </a:prstGeom>
          <a:noFill/>
          <a:ln w="9525">
            <a:noFill/>
          </a:ln>
        </p:spPr>
        <p:txBody>
          <a:bodyPr anchor="b" anchorCtr="0"/>
          <a:p>
            <a:pPr lvl="0"/>
            <a:r>
              <a:rPr lang="en-US" altLang="zh-CN" dirty="0"/>
              <a:t>Click to edit Master title style</a:t>
            </a:r>
            <a:endParaRPr lang="en-US" altLang="zh-CN" dirty="0"/>
          </a:p>
        </p:txBody>
      </p:sp>
      <p:sp>
        <p:nvSpPr>
          <p:cNvPr id="1028" name="Rectangle 10"/>
          <p:cNvSpPr>
            <a:spLocks noGrp="1"/>
          </p:cNvSpPr>
          <p:nvPr>
            <p:ph type="body" idx="1"/>
          </p:nvPr>
        </p:nvSpPr>
        <p:spPr>
          <a:xfrm>
            <a:off x="838200" y="2362200"/>
            <a:ext cx="7693025" cy="3724275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en-US" altLang="zh-CN" dirty="0"/>
              <a:t>Click to edit Master text styles</a:t>
            </a:r>
            <a:endParaRPr lang="en-US" altLang="zh-CN" dirty="0"/>
          </a:p>
          <a:p>
            <a:pPr lvl="1"/>
            <a:r>
              <a:rPr lang="en-US" altLang="zh-CN" dirty="0"/>
              <a:t>Second level</a:t>
            </a:r>
            <a:endParaRPr lang="en-US" altLang="zh-CN" dirty="0"/>
          </a:p>
          <a:p>
            <a:pPr lvl="2"/>
            <a:r>
              <a:rPr lang="en-US" altLang="zh-CN" dirty="0"/>
              <a:t>Third level</a:t>
            </a:r>
            <a:endParaRPr lang="en-US" altLang="zh-CN" dirty="0"/>
          </a:p>
          <a:p>
            <a:pPr lvl="3"/>
            <a:r>
              <a:rPr lang="en-US" altLang="zh-CN" dirty="0"/>
              <a:t>Fourth level</a:t>
            </a:r>
            <a:endParaRPr lang="en-US" altLang="zh-CN" dirty="0"/>
          </a:p>
          <a:p>
            <a:pPr lvl="4"/>
            <a:r>
              <a:rPr lang="en-US" altLang="zh-CN" dirty="0"/>
              <a:t>Fifth level</a:t>
            </a:r>
            <a:endParaRPr lang="en-US" altLang="zh-CN" dirty="0"/>
          </a:p>
        </p:txBody>
      </p:sp>
      <p:sp>
        <p:nvSpPr>
          <p:cNvPr id="12299" name="Rectangle 11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2438400" y="6248400"/>
            <a:ext cx="2130425" cy="47466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b" anchorCtr="0" compatLnSpc="1"/>
          <a:lstStyle>
            <a:lvl1pPr algn="r">
              <a:defRPr sz="1400" smtClean="0"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2300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5791200" y="6248400"/>
            <a:ext cx="2897188" cy="47466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b" anchorCtr="0" compatLnSpc="1"/>
          <a:lstStyle>
            <a:lvl1pPr algn="ctr">
              <a:defRPr sz="1400" smtClean="0"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2301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4138" y="6242050"/>
            <a:ext cx="587375" cy="48895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b" anchorCtr="1" compatLnSpc="1"/>
          <a:lstStyle>
            <a:lvl1pPr>
              <a:defRPr sz="2600" b="1">
                <a:solidFill>
                  <a:schemeClr val="bg1"/>
                </a:solidFill>
              </a:defRPr>
            </a:lvl1pPr>
          </a:lstStyle>
          <a:p>
            <a:pPr lvl="0" eaLnBrk="1" hangingPunct="1">
              <a:buNone/>
            </a:pPr>
            <a:fld id="{9A0DB2DC-4C9A-4742-B13C-FB6460FD3503}" type="slidenum">
              <a:rPr lang="en-US" dirty="0">
                <a:latin typeface="Arial" panose="020B0604020202020204" pitchFamily="34" charset="0"/>
              </a:rPr>
            </a:fld>
            <a:endParaRPr lang="en-US" dirty="0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75000"/>
        <a:buFont typeface="Wingdings" panose="05000000000000000000" pitchFamily="2" charset="2"/>
        <a:buChar char="l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75000"/>
        <a:buChar char="–"/>
        <a:defRPr sz="2400">
          <a:solidFill>
            <a:schemeClr val="tx1"/>
          </a:solidFill>
          <a:latin typeface="+mn-lt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75000"/>
        <a:buFont typeface="Wingdings" panose="05000000000000000000" pitchFamily="2" charset="2"/>
        <a:buChar char="l"/>
        <a:defRPr sz="2000">
          <a:solidFill>
            <a:schemeClr val="tx1"/>
          </a:solidFill>
          <a:latin typeface="+mn-lt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80000"/>
        <a:buChar char="–"/>
        <a:defRPr sz="2000">
          <a:solidFill>
            <a:schemeClr val="tx1"/>
          </a:solidFill>
          <a:latin typeface="+mn-lt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anose="05000000000000000000" pitchFamily="2" charset="2"/>
        <a:buChar char="l"/>
        <a:defRPr sz="2000">
          <a:solidFill>
            <a:schemeClr val="tx1"/>
          </a:solidFill>
          <a:latin typeface="+mn-lt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anose="05000000000000000000" pitchFamily="2" charset="2"/>
        <a:buChar char="l"/>
        <a:defRPr sz="2000">
          <a:solidFill>
            <a:schemeClr val="tx1"/>
          </a:solidFill>
          <a:latin typeface="+mn-lt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anose="05000000000000000000" pitchFamily="2" charset="2"/>
        <a:buChar char="l"/>
        <a:defRPr sz="2000">
          <a:solidFill>
            <a:schemeClr val="tx1"/>
          </a:solidFill>
          <a:latin typeface="+mn-lt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anose="05000000000000000000" pitchFamily="2" charset="2"/>
        <a:buChar char="l"/>
        <a:defRPr sz="2000">
          <a:solidFill>
            <a:schemeClr val="tx1"/>
          </a:solidFill>
          <a:latin typeface="+mn-lt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anose="05000000000000000000" pitchFamily="2" charset="2"/>
        <a:buChar char="l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tags" Target="../tags/tag1.xml"/><Relationship Id="rId3" Type="http://schemas.microsoft.com/office/2007/relationships/media" Target="../media/media1.mp4"/><Relationship Id="rId2" Type="http://schemas.openxmlformats.org/officeDocument/2006/relationships/video" Target="../media/media1.mp4"/><Relationship Id="rId1" Type="http://schemas.openxmlformats.org/officeDocument/2006/relationships/hyperlink" Target="../../../../Program%20Files/TurningPoint/2003/Questions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074" name="AutoShape 2"/>
          <p:cNvSpPr>
            <a:spLocks noGrp="1"/>
          </p:cNvSpPr>
          <p:nvPr>
            <p:ph type="ctrTitle" sz="quarter"/>
          </p:nvPr>
        </p:nvSpPr>
        <p:spPr>
          <a:xfrm>
            <a:off x="685800" y="685800"/>
            <a:ext cx="8229600" cy="1905000"/>
          </a:xfrm>
          <a:ln/>
        </p:spPr>
        <p:txBody>
          <a:bodyPr vert="horz" wrap="square" lIns="91440" tIns="45720" rIns="91440" bIns="45720" anchor="ctr" anchorCtr="0"/>
          <a:p>
            <a:pPr eaLnBrk="1" hangingPunct="1">
              <a:buClrTx/>
              <a:buSzTx/>
              <a:buFontTx/>
            </a:pPr>
            <a:br>
              <a:rPr lang="en-US" altLang="zh-CN" dirty="0">
                <a:latin typeface="+mj-lt"/>
                <a:ea typeface="+mj-ea"/>
                <a:cs typeface="+mj-cs"/>
              </a:rPr>
            </a:br>
            <a:r>
              <a:rPr lang="zh-CN" altLang="en-US" sz="2400" dirty="0">
                <a:latin typeface="+mj-lt"/>
                <a:ea typeface="+mj-ea"/>
                <a:cs typeface="+mj-cs"/>
              </a:rPr>
              <a:t>您打开了一个测试用</a:t>
            </a:r>
            <a:r>
              <a:rPr lang="en-US" altLang="zh-CN" sz="2400" dirty="0">
                <a:latin typeface="+mj-lt"/>
                <a:ea typeface="+mj-ea"/>
                <a:cs typeface="+mj-cs"/>
              </a:rPr>
              <a:t>PPT</a:t>
            </a:r>
            <a:r>
              <a:rPr lang="zh-CN" altLang="en-US" sz="2400" dirty="0">
                <a:latin typeface="+mj-lt"/>
                <a:ea typeface="宋体" panose="02010600030101010101" pitchFamily="2" charset="-122"/>
                <a:cs typeface="+mj-cs"/>
              </a:rPr>
              <a:t>，能看到此页证明当前电脑</a:t>
            </a:r>
            <a:r>
              <a:rPr lang="en-US" altLang="zh-CN" sz="2400" dirty="0">
                <a:latin typeface="+mj-lt"/>
                <a:ea typeface="宋体" panose="02010600030101010101" pitchFamily="2" charset="-122"/>
                <a:cs typeface="+mj-cs"/>
              </a:rPr>
              <a:t>PPT</a:t>
            </a:r>
            <a:r>
              <a:rPr lang="zh-CN" altLang="en-US" sz="2400" dirty="0">
                <a:latin typeface="+mj-lt"/>
                <a:ea typeface="宋体" panose="02010600030101010101" pitchFamily="2" charset="-122"/>
                <a:cs typeface="+mj-cs"/>
              </a:rPr>
              <a:t>播放是</a:t>
            </a:r>
            <a:r>
              <a:rPr lang="en-US" altLang="zh-CN" sz="2400" dirty="0">
                <a:latin typeface="+mj-lt"/>
                <a:ea typeface="宋体" panose="02010600030101010101" pitchFamily="2" charset="-122"/>
                <a:cs typeface="+mj-cs"/>
              </a:rPr>
              <a:t>OK</a:t>
            </a:r>
            <a:r>
              <a:rPr lang="zh-CN" altLang="en-US" sz="2400" dirty="0">
                <a:latin typeface="+mj-lt"/>
                <a:ea typeface="宋体" panose="02010600030101010101" pitchFamily="2" charset="-122"/>
                <a:cs typeface="+mj-cs"/>
              </a:rPr>
              <a:t>的</a:t>
            </a:r>
            <a:br>
              <a:rPr lang="zh-CN" altLang="en-US" sz="2400" dirty="0">
                <a:latin typeface="+mj-lt"/>
                <a:ea typeface="宋体" panose="02010600030101010101" pitchFamily="2" charset="-122"/>
                <a:cs typeface="+mj-cs"/>
              </a:rPr>
            </a:br>
            <a:br>
              <a:rPr lang="zh-CN" altLang="en-US" sz="2400" dirty="0">
                <a:latin typeface="+mj-lt"/>
                <a:ea typeface="宋体" panose="02010600030101010101" pitchFamily="2" charset="-122"/>
                <a:cs typeface="+mj-cs"/>
              </a:rPr>
            </a:br>
            <a:r>
              <a:rPr lang="zh-CN" altLang="en-US" sz="2400" dirty="0">
                <a:latin typeface="+mj-lt"/>
                <a:ea typeface="宋体" panose="02010600030101010101" pitchFamily="2" charset="-122"/>
                <a:cs typeface="+mj-cs"/>
              </a:rPr>
              <a:t>您可以点击下方视频播放，测试视频播放</a:t>
            </a:r>
            <a:r>
              <a:rPr lang="zh-CN" altLang="en-US" sz="2400" dirty="0">
                <a:latin typeface="+mj-lt"/>
                <a:ea typeface="宋体" panose="02010600030101010101" pitchFamily="2" charset="-122"/>
                <a:cs typeface="+mj-cs"/>
              </a:rPr>
              <a:t>功能！</a:t>
            </a:r>
            <a:endParaRPr lang="zh-CN" altLang="en-US" sz="2400" dirty="0">
              <a:latin typeface="+mj-lt"/>
              <a:ea typeface="宋体" panose="02010600030101010101" pitchFamily="2" charset="-122"/>
              <a:cs typeface="+mj-cs"/>
            </a:endParaRPr>
          </a:p>
        </p:txBody>
      </p:sp>
      <p:sp>
        <p:nvSpPr>
          <p:cNvPr id="3075" name="FlagCount" hidden="1">
            <a:hlinkClick r:id="rId1" action="ppaction://hlinkfile"/>
          </p:cNvPr>
          <p:cNvSpPr/>
          <p:nvPr/>
        </p:nvSpPr>
        <p:spPr>
          <a:xfrm>
            <a:off x="8255000" y="254000"/>
            <a:ext cx="381000" cy="317500"/>
          </a:xfrm>
          <a:prstGeom prst="wedgeRoundRectCallout">
            <a:avLst>
              <a:gd name="adj1" fmla="val -43750"/>
              <a:gd name="adj2" fmla="val 70000"/>
              <a:gd name="adj3" fmla="val 16667"/>
            </a:avLst>
          </a:prstGeom>
          <a:solidFill>
            <a:schemeClr val="accent1">
              <a:alpha val="25098"/>
            </a:schemeClr>
          </a:solidFill>
          <a:ln w="19050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 anchorCtr="0"/>
          <a:p>
            <a:pPr algn="ctr"/>
            <a:r>
              <a:rPr lang="en-US" altLang="zh-CN" sz="1400" b="1" dirty="0">
                <a:latin typeface="Tahoma" panose="020B0604030504040204" pitchFamily="34" charset="0"/>
              </a:rPr>
              <a:t>0</a:t>
            </a:r>
            <a:endParaRPr lang="en-US" altLang="zh-CN" sz="1400" b="1" dirty="0">
              <a:latin typeface="Tahoma" panose="020B0604030504040204" pitchFamily="34" charset="0"/>
            </a:endParaRPr>
          </a:p>
        </p:txBody>
      </p:sp>
      <p:pic>
        <p:nvPicPr>
          <p:cNvPr id="2" name="嗵嗵VJ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676400" y="3200400"/>
            <a:ext cx="6272530" cy="3345180"/>
          </a:xfrm>
          <a:prstGeom prst="rect">
            <a:avLst/>
          </a:prstGeom>
        </p:spPr>
      </p:pic>
      <p:pic>
        <p:nvPicPr>
          <p:cNvPr id="5" name="图片 4" descr="logo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34000" y="228600"/>
            <a:ext cx="3020060" cy="55943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KSO_WM_MEDIACOVER_FLAG" val="1"/>
  <p:tag name="KSO_WM_UNIT_MEDIACOVER_BTN_STATE" val="1"/>
</p:tagLst>
</file>

<file path=ppt/tags/tag2.xml><?xml version="1.0" encoding="utf-8"?>
<p:tagLst xmlns:p="http://schemas.openxmlformats.org/presentationml/2006/main">
  <p:tag name="PPTVERSION" val="XP"/>
  <p:tag name="ISGAMESHOW" val="False"/>
</p:tagLst>
</file>

<file path=ppt/theme/theme1.xml><?xml version="1.0" encoding="utf-8"?>
<a:theme xmlns:a="http://schemas.openxmlformats.org/drawingml/2006/main" name="Capsules">
  <a:themeElements>
    <a:clrScheme name="Capsules 1">
      <a:dk1>
        <a:srgbClr val="003366"/>
      </a:dk1>
      <a:lt1>
        <a:srgbClr val="FFFFFF"/>
      </a:lt1>
      <a:dk2>
        <a:srgbClr val="006666"/>
      </a:dk2>
      <a:lt2>
        <a:srgbClr val="666699"/>
      </a:lt2>
      <a:accent1>
        <a:srgbClr val="33CCCC"/>
      </a:accent1>
      <a:accent2>
        <a:srgbClr val="99CC99"/>
      </a:accent2>
      <a:accent3>
        <a:srgbClr val="FFFFFF"/>
      </a:accent3>
      <a:accent4>
        <a:srgbClr val="002A56"/>
      </a:accent4>
      <a:accent5>
        <a:srgbClr val="ADE2E2"/>
      </a:accent5>
      <a:accent6>
        <a:srgbClr val="8AB98A"/>
      </a:accent6>
      <a:hlink>
        <a:srgbClr val="003366"/>
      </a:hlink>
      <a:folHlink>
        <a:srgbClr val="CC99FF"/>
      </a:folHlink>
    </a:clrScheme>
    <a:fontScheme name="Capsules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raClrSchemeLst>
    <a:extraClrScheme>
      <a:clrScheme name="Capsules 1">
        <a:dk1>
          <a:srgbClr val="003366"/>
        </a:dk1>
        <a:lt1>
          <a:srgbClr val="FFFFFF"/>
        </a:lt1>
        <a:dk2>
          <a:srgbClr val="006666"/>
        </a:dk2>
        <a:lt2>
          <a:srgbClr val="666699"/>
        </a:lt2>
        <a:accent1>
          <a:srgbClr val="33CCCC"/>
        </a:accent1>
        <a:accent2>
          <a:srgbClr val="99CC99"/>
        </a:accent2>
        <a:accent3>
          <a:srgbClr val="FFFFFF"/>
        </a:accent3>
        <a:accent4>
          <a:srgbClr val="002A56"/>
        </a:accent4>
        <a:accent5>
          <a:srgbClr val="ADE2E2"/>
        </a:accent5>
        <a:accent6>
          <a:srgbClr val="8AB98A"/>
        </a:accent6>
        <a:hlink>
          <a:srgbClr val="003366"/>
        </a:hlink>
        <a:folHlink>
          <a:srgbClr val="CC99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apsules 2">
        <a:dk1>
          <a:srgbClr val="000000"/>
        </a:dk1>
        <a:lt1>
          <a:srgbClr val="FFFFFF"/>
        </a:lt1>
        <a:dk2>
          <a:srgbClr val="000000"/>
        </a:dk2>
        <a:lt2>
          <a:srgbClr val="808000"/>
        </a:lt2>
        <a:accent1>
          <a:srgbClr val="FFCC99"/>
        </a:accent1>
        <a:accent2>
          <a:srgbClr val="99CC00"/>
        </a:accent2>
        <a:accent3>
          <a:srgbClr val="FFFFFF"/>
        </a:accent3>
        <a:accent4>
          <a:srgbClr val="000000"/>
        </a:accent4>
        <a:accent5>
          <a:srgbClr val="FFE2CA"/>
        </a:accent5>
        <a:accent6>
          <a:srgbClr val="8AB900"/>
        </a:accent6>
        <a:hlink>
          <a:srgbClr val="336600"/>
        </a:hlink>
        <a:folHlink>
          <a:srgbClr val="FF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apsules 3">
        <a:dk1>
          <a:srgbClr val="006699"/>
        </a:dk1>
        <a:lt1>
          <a:srgbClr val="FFFFFF"/>
        </a:lt1>
        <a:dk2>
          <a:srgbClr val="6699FF"/>
        </a:dk2>
        <a:lt2>
          <a:srgbClr val="FFFFFF"/>
        </a:lt2>
        <a:accent1>
          <a:srgbClr val="33CCCC"/>
        </a:accent1>
        <a:accent2>
          <a:srgbClr val="006699"/>
        </a:accent2>
        <a:accent3>
          <a:srgbClr val="B8CAFF"/>
        </a:accent3>
        <a:accent4>
          <a:srgbClr val="DADADA"/>
        </a:accent4>
        <a:accent5>
          <a:srgbClr val="ADE2E2"/>
        </a:accent5>
        <a:accent6>
          <a:srgbClr val="005C8A"/>
        </a:accent6>
        <a:hlink>
          <a:srgbClr val="99CC00"/>
        </a:hlink>
        <a:folHlink>
          <a:srgbClr val="FFFF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apsules 4">
        <a:dk1>
          <a:srgbClr val="000000"/>
        </a:dk1>
        <a:lt1>
          <a:srgbClr val="FFFFFF"/>
        </a:lt1>
        <a:dk2>
          <a:srgbClr val="9900CC"/>
        </a:dk2>
        <a:lt2>
          <a:srgbClr val="006600"/>
        </a:lt2>
        <a:accent1>
          <a:srgbClr val="33CC33"/>
        </a:accent1>
        <a:accent2>
          <a:srgbClr val="FFCC66"/>
        </a:accent2>
        <a:accent3>
          <a:srgbClr val="FFFFFF"/>
        </a:accent3>
        <a:accent4>
          <a:srgbClr val="000000"/>
        </a:accent4>
        <a:accent5>
          <a:srgbClr val="ADE2AD"/>
        </a:accent5>
        <a:accent6>
          <a:srgbClr val="E7B95C"/>
        </a:accent6>
        <a:hlink>
          <a:srgbClr val="0033CC"/>
        </a:hlink>
        <a:folHlink>
          <a:srgbClr val="CC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apsules 5">
        <a:dk1>
          <a:srgbClr val="000066"/>
        </a:dk1>
        <a:lt1>
          <a:srgbClr val="FFFFFF"/>
        </a:lt1>
        <a:dk2>
          <a:srgbClr val="336699"/>
        </a:dk2>
        <a:lt2>
          <a:srgbClr val="FFFFEB"/>
        </a:lt2>
        <a:accent1>
          <a:srgbClr val="99CCFF"/>
        </a:accent1>
        <a:accent2>
          <a:srgbClr val="9999FF"/>
        </a:accent2>
        <a:accent3>
          <a:srgbClr val="ADB8CA"/>
        </a:accent3>
        <a:accent4>
          <a:srgbClr val="DADADA"/>
        </a:accent4>
        <a:accent5>
          <a:srgbClr val="CAE2FF"/>
        </a:accent5>
        <a:accent6>
          <a:srgbClr val="8A8AE7"/>
        </a:accent6>
        <a:hlink>
          <a:srgbClr val="CCCCFF"/>
        </a:hlink>
        <a:folHlink>
          <a:srgbClr val="C68D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apsules 6">
        <a:dk1>
          <a:srgbClr val="808000"/>
        </a:dk1>
        <a:lt1>
          <a:srgbClr val="FFFFFF"/>
        </a:lt1>
        <a:dk2>
          <a:srgbClr val="006666"/>
        </a:dk2>
        <a:lt2>
          <a:srgbClr val="FFFFFF"/>
        </a:lt2>
        <a:accent1>
          <a:srgbClr val="FFCC66"/>
        </a:accent1>
        <a:accent2>
          <a:srgbClr val="00ACA8"/>
        </a:accent2>
        <a:accent3>
          <a:srgbClr val="AAB8B8"/>
        </a:accent3>
        <a:accent4>
          <a:srgbClr val="DADADA"/>
        </a:accent4>
        <a:accent5>
          <a:srgbClr val="FFE2B8"/>
        </a:accent5>
        <a:accent6>
          <a:srgbClr val="009B98"/>
        </a:accent6>
        <a:hlink>
          <a:srgbClr val="CCCC00"/>
        </a:hlink>
        <a:folHlink>
          <a:srgbClr val="33CC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apsules 7">
        <a:dk1>
          <a:srgbClr val="FFFFCC"/>
        </a:dk1>
        <a:lt1>
          <a:srgbClr val="FFFFFF"/>
        </a:lt1>
        <a:dk2>
          <a:srgbClr val="660033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B8AAAD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FFCC00"/>
        </a:hlink>
        <a:folHlink>
          <a:srgbClr val="FFCC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apsules 8">
        <a:dk1>
          <a:srgbClr val="FF0000"/>
        </a:dk1>
        <a:lt1>
          <a:srgbClr val="FFFFFF"/>
        </a:lt1>
        <a:dk2>
          <a:srgbClr val="000000"/>
        </a:dk2>
        <a:lt2>
          <a:srgbClr val="FFFFFF"/>
        </a:lt2>
        <a:accent1>
          <a:srgbClr val="FFCC00"/>
        </a:accent1>
        <a:accent2>
          <a:srgbClr val="CC3300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B92D00"/>
        </a:accent6>
        <a:hlink>
          <a:srgbClr val="FF6600"/>
        </a:hlink>
        <a:folHlink>
          <a:srgbClr val="FF7C8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Capsules</Template>
  <TotalTime>0</TotalTime>
  <Words>58</Words>
  <Application>WPS 演示</Application>
  <PresentationFormat>On-screen Show (4:3)</PresentationFormat>
  <Paragraphs>4</Paragraphs>
  <Slides>1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10" baseType="lpstr">
      <vt:lpstr>Arial</vt:lpstr>
      <vt:lpstr>宋体</vt:lpstr>
      <vt:lpstr>Wingdings</vt:lpstr>
      <vt:lpstr>Calibri</vt:lpstr>
      <vt:lpstr>Times New Roman</vt:lpstr>
      <vt:lpstr>Tahoma</vt:lpstr>
      <vt:lpstr>微软雅黑</vt:lpstr>
      <vt:lpstr>Arial Unicode MS</vt:lpstr>
      <vt:lpstr>Capsules</vt:lpstr>
      <vt:lpstr>PowerPoint 演示文稿</vt:lpstr>
    </vt:vector>
  </TitlesOfParts>
  <Company>University of Kentucky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 PowerPoint FIle</dc:title>
  <dc:creator>user</dc:creator>
  <cp:lastModifiedBy>bobel</cp:lastModifiedBy>
  <cp:revision>35</cp:revision>
  <dcterms:created xsi:type="dcterms:W3CDTF">2005-02-10T21:18:44Z</dcterms:created>
  <dcterms:modified xsi:type="dcterms:W3CDTF">2025-04-21T13:20:24Z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6DD2848FF71C4F608689A0464F188FFA_12</vt:lpwstr>
  </property>
  <property fmtid="{D5CDD505-2E9C-101B-9397-08002B2CF9AE}" pid="3" name="KSOProductBuildVer">
    <vt:lpwstr>2052-12.8.2.19823</vt:lpwstr>
  </property>
</Properties>
</file>

<file path=docProps/thumbnail.jpeg>
</file>